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336" r:id="rId5"/>
    <p:sldId id="344" r:id="rId6"/>
    <p:sldId id="318" r:id="rId7"/>
    <p:sldId id="347" r:id="rId8"/>
    <p:sldId id="34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bby Headrick" initials="GH" lastIdx="71" clrIdx="0">
    <p:extLst>
      <p:ext uri="{19B8F6BF-5375-455C-9EA6-DF929625EA0E}">
        <p15:presenceInfo xmlns:p15="http://schemas.microsoft.com/office/powerpoint/2012/main" userId="S::gheadri1@jh.edu::8ba3e8a3-3d29-4b7e-b5bb-f98dabd492ea" providerId="AD"/>
      </p:ext>
    </p:extLst>
  </p:cmAuthor>
  <p:cmAuthor id="2" name="Mehu, Natasha (Mayor's Office)" initials="MN(O" lastIdx="3" clrIdx="1">
    <p:extLst>
      <p:ext uri="{19B8F6BF-5375-455C-9EA6-DF929625EA0E}">
        <p15:presenceInfo xmlns:p15="http://schemas.microsoft.com/office/powerpoint/2012/main" userId="S-1-5-21-487349131-2095749132-2248483902-1413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1" autoAdjust="0"/>
    <p:restoredTop sz="94249" autoAdjust="0"/>
  </p:normalViewPr>
  <p:slideViewPr>
    <p:cSldViewPr snapToGrid="0">
      <p:cViewPr varScale="1">
        <p:scale>
          <a:sx n="81" d="100"/>
          <a:sy n="81" d="100"/>
        </p:scale>
        <p:origin x="5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1EBE0-53E2-4DF1-8F54-5085CD4F2960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73C95-6AF3-4F4D-B24C-E1AB3D38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921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7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3412E2-4C4C-45A5-80AD-F9A1758FB5EA}" type="slidenum"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7816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573C95-6AF3-4F4D-B24C-E1AB3D3891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71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73C95-6AF3-4F4D-B24C-E1AB3D3891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18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73C95-6AF3-4F4D-B24C-E1AB3D3891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14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73C95-6AF3-4F4D-B24C-E1AB3D38919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03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505200"/>
            <a:ext cx="9144000" cy="1143000"/>
          </a:xfrm>
          <a:prstGeom prst="rect">
            <a:avLst/>
          </a:prstGeom>
          <a:solidFill>
            <a:schemeClr val="accent6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10"/>
          <p:cNvSpPr/>
          <p:nvPr/>
        </p:nvSpPr>
        <p:spPr>
          <a:xfrm>
            <a:off x="0" y="0"/>
            <a:ext cx="9144000" cy="4038600"/>
          </a:xfrm>
          <a:prstGeom prst="rect">
            <a:avLst/>
          </a:prstGeom>
          <a:solidFill>
            <a:srgbClr val="5F5F5F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0" y="4646615"/>
            <a:ext cx="9144000" cy="26987"/>
          </a:xfrm>
          <a:prstGeom prst="rect">
            <a:avLst/>
          </a:prstGeom>
          <a:solidFill>
            <a:srgbClr val="5F5F5F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7" name="Picture 15" descr="PlanningTransparen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9000" y="4883150"/>
            <a:ext cx="168910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noFill/>
        </p:spPr>
        <p:txBody>
          <a:bodyPr vert="horz"/>
          <a:lstStyle>
            <a:lvl1pPr algn="l">
              <a:defRPr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/>
          </p:nvPr>
        </p:nvSpPr>
        <p:spPr>
          <a:xfrm>
            <a:off x="228600" y="4706112"/>
            <a:ext cx="6934200" cy="228600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 algn="l">
              <a:buNone/>
              <a:defRPr sz="1400" b="1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15"/>
          <p:cNvSpPr>
            <a:spLocks noGrp="1"/>
          </p:cNvSpPr>
          <p:nvPr>
            <p:ph type="sldNum" sz="quarter" idx="10"/>
          </p:nvPr>
        </p:nvSpPr>
        <p:spPr>
          <a:xfrm>
            <a:off x="6477001" y="6477000"/>
            <a:ext cx="1020763" cy="304800"/>
          </a:xfrm>
        </p:spPr>
        <p:txBody>
          <a:bodyPr/>
          <a:lstStyle>
            <a:lvl1pPr>
              <a:defRPr/>
            </a:lvl1pPr>
          </a:lstStyle>
          <a:p>
            <a:fld id="{EA4BFFD5-BC6A-499A-99B1-56BAB1D102F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2"/>
          </p:nvPr>
        </p:nvSpPr>
        <p:spPr>
          <a:xfrm>
            <a:off x="228600" y="6477000"/>
            <a:ext cx="1600200" cy="304800"/>
          </a:xfrm>
        </p:spPr>
        <p:txBody>
          <a:bodyPr anchor="ctr"/>
          <a:lstStyle>
            <a:lvl1pPr algn="l">
              <a:defRPr>
                <a:solidFill>
                  <a:srgbClr val="A0A0A0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10/11/16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97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301752" y="838200"/>
            <a:ext cx="8074152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3017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/>
          </p:nvPr>
        </p:nvSpPr>
        <p:spPr>
          <a:xfrm>
            <a:off x="44165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44165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2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fld id="{9720672E-6D84-4EEF-94AA-2816EDE4588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Rectangle 22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3626207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3962400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3017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/>
          </p:nvPr>
        </p:nvSpPr>
        <p:spPr>
          <a:xfrm>
            <a:off x="4419600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4419600" y="838200"/>
            <a:ext cx="3962400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/>
          </p:nvPr>
        </p:nvSpPr>
        <p:spPr>
          <a:xfrm>
            <a:off x="44165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44165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2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fld id="{6FE45514-96AF-4CFD-BDDB-39204D9E825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2" name="Rectangle 28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2913962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/>
          </p:nvPr>
        </p:nvSpPr>
        <p:spPr>
          <a:xfrm>
            <a:off x="4419600" y="381000"/>
            <a:ext cx="3962400" cy="457200"/>
          </a:xfrm>
          <a:solidFill>
            <a:schemeClr val="accent6"/>
          </a:solidFill>
        </p:spPr>
        <p:txBody>
          <a:bodyPr anchor="ctr"/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4419600" y="838200"/>
            <a:ext cx="3962400" cy="1499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39624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/>
          </p:nvPr>
        </p:nvSpPr>
        <p:spPr>
          <a:xfrm>
            <a:off x="4416552" y="234086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4416552" y="2819400"/>
            <a:ext cx="3962400" cy="147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/>
          </p:nvPr>
        </p:nvSpPr>
        <p:spPr>
          <a:xfrm>
            <a:off x="4419600" y="429158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4419600" y="4800600"/>
            <a:ext cx="3962400" cy="144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4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10/11/16</a:t>
            </a:r>
            <a:endParaRPr lang="en-US" dirty="0"/>
          </a:p>
        </p:txBody>
      </p:sp>
      <p:sp>
        <p:nvSpPr>
          <p:cNvPr id="16" name="Rectangle 6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fld id="{DDEA064F-99A6-4E7B-B930-68D99B24537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Rectangle 12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427759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/>
          </p:nvPr>
        </p:nvSpPr>
        <p:spPr>
          <a:xfrm>
            <a:off x="4416552" y="381000"/>
            <a:ext cx="3965448" cy="457200"/>
          </a:xfrm>
          <a:solidFill>
            <a:schemeClr val="accent6"/>
          </a:solidFill>
        </p:spPr>
        <p:txBody>
          <a:bodyPr anchor="ctr"/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4416552" y="838200"/>
            <a:ext cx="39624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/>
          </p:nvPr>
        </p:nvSpPr>
        <p:spPr>
          <a:xfrm>
            <a:off x="304800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304800" y="838200"/>
            <a:ext cx="3962400" cy="1499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/>
          </p:nvPr>
        </p:nvSpPr>
        <p:spPr>
          <a:xfrm>
            <a:off x="301752" y="234086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301752" y="2819400"/>
            <a:ext cx="3962400" cy="147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/>
          </p:nvPr>
        </p:nvSpPr>
        <p:spPr>
          <a:xfrm>
            <a:off x="304800" y="4291584"/>
            <a:ext cx="3962400" cy="457200"/>
          </a:xfrm>
          <a:solidFill>
            <a:schemeClr val="accent6"/>
          </a:solidFill>
        </p:spPr>
        <p:txBody>
          <a:bodyPr anchor="ctr"/>
          <a:lstStyle>
            <a:lvl1pPr>
              <a:defRPr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304800" y="4800600"/>
            <a:ext cx="3962400" cy="144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4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10/11/16</a:t>
            </a:r>
            <a:endParaRPr lang="en-US" dirty="0"/>
          </a:p>
        </p:txBody>
      </p:sp>
      <p:sp>
        <p:nvSpPr>
          <p:cNvPr id="12" name="Rectangle 6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fld id="{041FD512-A0B9-40F3-A8C8-17C329D85C1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Rectangle 12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3555526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457200"/>
          </a:xfrm>
          <a:solidFill>
            <a:schemeClr val="accent6"/>
          </a:solidFill>
        </p:spPr>
        <p:txBody>
          <a:bodyPr anchor="ctr"/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3962400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3017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/>
          </p:nvPr>
        </p:nvSpPr>
        <p:spPr>
          <a:xfrm>
            <a:off x="4419600" y="381000"/>
            <a:ext cx="3962400" cy="457200"/>
          </a:xfrm>
          <a:solidFill>
            <a:schemeClr val="accent6"/>
          </a:solidFill>
        </p:spPr>
        <p:txBody>
          <a:bodyPr anchor="ctr"/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4419600" y="838200"/>
            <a:ext cx="3962400" cy="1499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/>
          </p:nvPr>
        </p:nvSpPr>
        <p:spPr>
          <a:xfrm>
            <a:off x="4416552" y="234086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4416552" y="2819400"/>
            <a:ext cx="3962400" cy="147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/>
          </p:nvPr>
        </p:nvSpPr>
        <p:spPr>
          <a:xfrm>
            <a:off x="4419600" y="429158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4419600" y="4724400"/>
            <a:ext cx="3962400" cy="152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4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10/11/16</a:t>
            </a:r>
            <a:endParaRPr lang="en-US" dirty="0"/>
          </a:p>
        </p:txBody>
      </p:sp>
      <p:sp>
        <p:nvSpPr>
          <p:cNvPr id="14" name="Rectangle 6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fld id="{8B4449C1-CE64-4CD9-9F23-83FE9872454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" name="Rectangle 12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2779703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/>
          </p:nvPr>
        </p:nvSpPr>
        <p:spPr>
          <a:xfrm>
            <a:off x="307848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307848" y="838200"/>
            <a:ext cx="3962400" cy="1499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/>
          </p:nvPr>
        </p:nvSpPr>
        <p:spPr>
          <a:xfrm>
            <a:off x="304800" y="234086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304800" y="2819400"/>
            <a:ext cx="3962400" cy="147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/>
          </p:nvPr>
        </p:nvSpPr>
        <p:spPr>
          <a:xfrm>
            <a:off x="307848" y="429158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307848" y="4800600"/>
            <a:ext cx="3962400" cy="144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/>
          </p:nvPr>
        </p:nvSpPr>
        <p:spPr>
          <a:xfrm>
            <a:off x="4419600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4419600" y="838200"/>
            <a:ext cx="3962400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/>
          </p:nvPr>
        </p:nvSpPr>
        <p:spPr>
          <a:xfrm>
            <a:off x="44165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44165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4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10/11/16</a:t>
            </a:r>
            <a:endParaRPr lang="en-US" dirty="0"/>
          </a:p>
        </p:txBody>
      </p:sp>
      <p:sp>
        <p:nvSpPr>
          <p:cNvPr id="17" name="Rectangle 6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lvl1pPr>
              <a:defRPr/>
            </a:lvl1pPr>
          </a:lstStyle>
          <a:p>
            <a:fld id="{AC9A6290-7161-4881-BC3E-8FF673BDDDB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8" name="Rectangle 12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1029205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Rectangle 43"/>
          <p:cNvSpPr>
            <a:spLocks noGrp="1"/>
          </p:cNvSpPr>
          <p:nvPr>
            <p:ph type="sldNum" sz="quarter" idx="60"/>
          </p:nvPr>
        </p:nvSpPr>
        <p:spPr/>
        <p:txBody>
          <a:bodyPr/>
          <a:lstStyle>
            <a:lvl1pPr>
              <a:defRPr/>
            </a:lvl1pPr>
          </a:lstStyle>
          <a:p>
            <a:fld id="{BA94F67F-0DF0-4321-BEDE-0C244307205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" name="Rectangle 45"/>
          <p:cNvSpPr>
            <a:spLocks noGrp="1"/>
          </p:cNvSpPr>
          <p:nvPr>
            <p:ph type="ftr" sz="quarter" idx="6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2711644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B4C14-7FAD-409F-A374-444B710D24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190462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7" name="Rectangle 37"/>
          <p:cNvSpPr>
            <a:spLocks noGrp="1"/>
          </p:cNvSpPr>
          <p:nvPr>
            <p:ph type="body" sz="quarter" idx="13"/>
          </p:nvPr>
        </p:nvSpPr>
        <p:spPr>
          <a:xfrm>
            <a:off x="310896" y="3810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Rectangle 37"/>
          <p:cNvSpPr>
            <a:spLocks noGrp="1"/>
          </p:cNvSpPr>
          <p:nvPr>
            <p:ph type="body" sz="quarter" idx="15"/>
          </p:nvPr>
        </p:nvSpPr>
        <p:spPr>
          <a:xfrm>
            <a:off x="304800" y="838200"/>
            <a:ext cx="7391400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Rectangle 37"/>
          <p:cNvSpPr>
            <a:spLocks noGrp="1"/>
          </p:cNvSpPr>
          <p:nvPr>
            <p:ph type="body" sz="quarter" idx="17"/>
          </p:nvPr>
        </p:nvSpPr>
        <p:spPr>
          <a:xfrm>
            <a:off x="310896" y="12954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Rectangle 37"/>
          <p:cNvSpPr>
            <a:spLocks noGrp="1"/>
          </p:cNvSpPr>
          <p:nvPr>
            <p:ph type="body" sz="quarter" idx="19"/>
          </p:nvPr>
        </p:nvSpPr>
        <p:spPr>
          <a:xfrm>
            <a:off x="310896" y="17526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 baseline="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Rectangle 37"/>
          <p:cNvSpPr>
            <a:spLocks noGrp="1"/>
          </p:cNvSpPr>
          <p:nvPr>
            <p:ph type="body" sz="quarter" idx="21"/>
          </p:nvPr>
        </p:nvSpPr>
        <p:spPr>
          <a:xfrm>
            <a:off x="310896" y="22098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 baseline="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Rectangle 37"/>
          <p:cNvSpPr>
            <a:spLocks noGrp="1"/>
          </p:cNvSpPr>
          <p:nvPr>
            <p:ph type="body" sz="quarter" idx="23"/>
          </p:nvPr>
        </p:nvSpPr>
        <p:spPr>
          <a:xfrm>
            <a:off x="310896" y="26670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Rectangle 37"/>
          <p:cNvSpPr>
            <a:spLocks noGrp="1"/>
          </p:cNvSpPr>
          <p:nvPr>
            <p:ph type="body" sz="quarter" idx="25"/>
          </p:nvPr>
        </p:nvSpPr>
        <p:spPr>
          <a:xfrm>
            <a:off x="310896" y="31242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Rectangle 37"/>
          <p:cNvSpPr>
            <a:spLocks noGrp="1"/>
          </p:cNvSpPr>
          <p:nvPr>
            <p:ph type="body" sz="quarter" idx="27"/>
          </p:nvPr>
        </p:nvSpPr>
        <p:spPr>
          <a:xfrm>
            <a:off x="310896" y="35814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Rectangle 37"/>
          <p:cNvSpPr>
            <a:spLocks noGrp="1"/>
          </p:cNvSpPr>
          <p:nvPr>
            <p:ph type="body" sz="quarter" idx="29"/>
          </p:nvPr>
        </p:nvSpPr>
        <p:spPr>
          <a:xfrm>
            <a:off x="310896" y="40386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 baseline="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Rectangle 37"/>
          <p:cNvSpPr>
            <a:spLocks noGrp="1"/>
          </p:cNvSpPr>
          <p:nvPr>
            <p:ph type="body" sz="quarter" idx="31"/>
          </p:nvPr>
        </p:nvSpPr>
        <p:spPr>
          <a:xfrm>
            <a:off x="310896" y="44958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Rectangle 37"/>
          <p:cNvSpPr>
            <a:spLocks noGrp="1"/>
          </p:cNvSpPr>
          <p:nvPr>
            <p:ph type="body" sz="quarter" idx="33"/>
          </p:nvPr>
        </p:nvSpPr>
        <p:spPr>
          <a:xfrm>
            <a:off x="310896" y="49530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Rectangle 37"/>
          <p:cNvSpPr>
            <a:spLocks noGrp="1"/>
          </p:cNvSpPr>
          <p:nvPr>
            <p:ph type="body" sz="quarter" idx="35"/>
          </p:nvPr>
        </p:nvSpPr>
        <p:spPr>
          <a:xfrm>
            <a:off x="310896" y="54102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Rectangle 37"/>
          <p:cNvSpPr>
            <a:spLocks noGrp="1"/>
          </p:cNvSpPr>
          <p:nvPr>
            <p:ph type="body" sz="quarter" idx="14"/>
          </p:nvPr>
        </p:nvSpPr>
        <p:spPr>
          <a:xfrm>
            <a:off x="7696200" y="3810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Rectangle 37"/>
          <p:cNvSpPr>
            <a:spLocks noGrp="1"/>
          </p:cNvSpPr>
          <p:nvPr>
            <p:ph type="body" sz="quarter" idx="16"/>
          </p:nvPr>
        </p:nvSpPr>
        <p:spPr>
          <a:xfrm>
            <a:off x="7696200" y="8382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Rectangle 37"/>
          <p:cNvSpPr>
            <a:spLocks noGrp="1"/>
          </p:cNvSpPr>
          <p:nvPr>
            <p:ph type="body" sz="quarter" idx="18"/>
          </p:nvPr>
        </p:nvSpPr>
        <p:spPr>
          <a:xfrm>
            <a:off x="7696200" y="12954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Rectangle 37"/>
          <p:cNvSpPr>
            <a:spLocks noGrp="1"/>
          </p:cNvSpPr>
          <p:nvPr>
            <p:ph type="body" sz="quarter" idx="20"/>
          </p:nvPr>
        </p:nvSpPr>
        <p:spPr>
          <a:xfrm>
            <a:off x="7696200" y="17526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Rectangle 37"/>
          <p:cNvSpPr>
            <a:spLocks noGrp="1"/>
          </p:cNvSpPr>
          <p:nvPr>
            <p:ph type="body" sz="quarter" idx="22"/>
          </p:nvPr>
        </p:nvSpPr>
        <p:spPr>
          <a:xfrm>
            <a:off x="7696200" y="22098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Rectangle 37"/>
          <p:cNvSpPr>
            <a:spLocks noGrp="1"/>
          </p:cNvSpPr>
          <p:nvPr>
            <p:ph type="body" sz="quarter" idx="24"/>
          </p:nvPr>
        </p:nvSpPr>
        <p:spPr>
          <a:xfrm>
            <a:off x="7696200" y="26670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Rectangle 37"/>
          <p:cNvSpPr>
            <a:spLocks noGrp="1"/>
          </p:cNvSpPr>
          <p:nvPr>
            <p:ph type="body" sz="quarter" idx="26"/>
          </p:nvPr>
        </p:nvSpPr>
        <p:spPr>
          <a:xfrm>
            <a:off x="7696200" y="31242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Rectangle 37"/>
          <p:cNvSpPr>
            <a:spLocks noGrp="1"/>
          </p:cNvSpPr>
          <p:nvPr>
            <p:ph type="body" sz="quarter" idx="28"/>
          </p:nvPr>
        </p:nvSpPr>
        <p:spPr>
          <a:xfrm>
            <a:off x="7696200" y="35814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Rectangle 37"/>
          <p:cNvSpPr>
            <a:spLocks noGrp="1"/>
          </p:cNvSpPr>
          <p:nvPr>
            <p:ph type="body" sz="quarter" idx="30"/>
          </p:nvPr>
        </p:nvSpPr>
        <p:spPr>
          <a:xfrm>
            <a:off x="7696200" y="40386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Rectangle 37"/>
          <p:cNvSpPr>
            <a:spLocks noGrp="1"/>
          </p:cNvSpPr>
          <p:nvPr>
            <p:ph type="body" sz="quarter" idx="32"/>
          </p:nvPr>
        </p:nvSpPr>
        <p:spPr>
          <a:xfrm>
            <a:off x="7696200" y="44958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Rectangle 37"/>
          <p:cNvSpPr>
            <a:spLocks noGrp="1"/>
          </p:cNvSpPr>
          <p:nvPr>
            <p:ph type="body" sz="quarter" idx="34"/>
          </p:nvPr>
        </p:nvSpPr>
        <p:spPr>
          <a:xfrm>
            <a:off x="7696200" y="49530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Rectangle 37"/>
          <p:cNvSpPr>
            <a:spLocks noGrp="1"/>
          </p:cNvSpPr>
          <p:nvPr>
            <p:ph type="body" sz="quarter" idx="36"/>
          </p:nvPr>
        </p:nvSpPr>
        <p:spPr>
          <a:xfrm>
            <a:off x="7696200" y="54102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Rectangle 37"/>
          <p:cNvSpPr>
            <a:spLocks noGrp="1"/>
          </p:cNvSpPr>
          <p:nvPr>
            <p:ph type="body" sz="quarter" idx="37"/>
          </p:nvPr>
        </p:nvSpPr>
        <p:spPr>
          <a:xfrm>
            <a:off x="310896" y="58674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>
            <a:noAutofit/>
          </a:bodyPr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Rectangle 37"/>
          <p:cNvSpPr>
            <a:spLocks noGrp="1"/>
          </p:cNvSpPr>
          <p:nvPr>
            <p:ph type="body" sz="quarter" idx="38"/>
          </p:nvPr>
        </p:nvSpPr>
        <p:spPr>
          <a:xfrm>
            <a:off x="7696200" y="58674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Rectangle 33"/>
          <p:cNvSpPr>
            <a:spLocks noGrp="1"/>
          </p:cNvSpPr>
          <p:nvPr>
            <p:ph type="sldNum" sz="quarter" idx="39"/>
          </p:nvPr>
        </p:nvSpPr>
        <p:spPr/>
        <p:txBody>
          <a:bodyPr/>
          <a:lstStyle>
            <a:lvl1pPr>
              <a:defRPr/>
            </a:lvl1pPr>
          </a:lstStyle>
          <a:p>
            <a:fld id="{043D02A5-510F-4172-BE70-8E372495A5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3" name="Rectangle 34"/>
          <p:cNvSpPr>
            <a:spLocks noGrp="1"/>
          </p:cNvSpPr>
          <p:nvPr>
            <p:ph type="ftr" sz="quarter" idx="4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74564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038600"/>
            <a:ext cx="9144000" cy="609600"/>
          </a:xfrm>
          <a:prstGeom prst="rect">
            <a:avLst/>
          </a:prstGeom>
          <a:solidFill>
            <a:schemeClr val="accent6"/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0" y="4646615"/>
            <a:ext cx="9144000" cy="26987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5" name="Picture 14" descr="Compass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72401" y="6211890"/>
            <a:ext cx="6731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noFill/>
        </p:spPr>
        <p:txBody>
          <a:bodyPr vert="horz"/>
          <a:lstStyle>
            <a:lvl1pPr algn="l">
              <a:defRPr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Rectangl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  <p:sp>
        <p:nvSpPr>
          <p:cNvPr id="7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6477001" y="6477000"/>
            <a:ext cx="1020763" cy="304800"/>
          </a:xfrm>
        </p:spPr>
        <p:txBody>
          <a:bodyPr/>
          <a:lstStyle>
            <a:lvl1pPr>
              <a:defRPr/>
            </a:lvl1pPr>
          </a:lstStyle>
          <a:p>
            <a:fld id="{43FA3E3E-3FB6-4B69-B8B3-187714FCC1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8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8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39C6AB54-0E79-4EB9-B363-8F3F8C0B305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3393747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EDB64A-F4CF-450B-8393-44EEE0B487A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147972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8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8077200" cy="541020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58F1651-C3CF-4321-91CE-B8C4AE9476A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2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328784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3962400" cy="541020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/>
          </p:nvPr>
        </p:nvSpPr>
        <p:spPr>
          <a:xfrm>
            <a:off x="4416552" y="381000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4416552" y="838200"/>
            <a:ext cx="3962400" cy="541020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1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0D840B2D-BE55-4EAD-BC68-C94EC031EA1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17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2961236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3962400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3017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/>
          </p:nvPr>
        </p:nvSpPr>
        <p:spPr>
          <a:xfrm>
            <a:off x="4416552" y="381000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4416552" y="838200"/>
            <a:ext cx="39624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ectangle 19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4829AF1B-8935-4457-B45E-E227BF3B72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" name="Rectangle 22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687826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39624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/>
          </p:nvPr>
        </p:nvSpPr>
        <p:spPr>
          <a:xfrm>
            <a:off x="4419600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419600" y="838200"/>
            <a:ext cx="3962400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/>
          </p:nvPr>
        </p:nvSpPr>
        <p:spPr>
          <a:xfrm>
            <a:off x="44165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44165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2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30EFBCCC-9DE2-48B5-A5A9-343098EEF1D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Rectangle 23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855750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8610600" y="0"/>
            <a:ext cx="533400" cy="6858000"/>
          </a:xfrm>
          <a:prstGeom prst="rect">
            <a:avLst/>
          </a:prstGeom>
          <a:solidFill>
            <a:srgbClr val="5F5F5F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  <a:prstGeom prst="rect">
            <a:avLst/>
          </a:prstGeom>
        </p:spPr>
        <p:txBody>
          <a:bodyPr vert="vert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Rectangle 3"/>
          <p:cNvSpPr>
            <a:spLocks noGrp="1"/>
          </p:cNvSpPr>
          <p:nvPr>
            <p:ph type="body" idx="1"/>
          </p:nvPr>
        </p:nvSpPr>
        <p:spPr bwMode="auto">
          <a:xfrm>
            <a:off x="304800" y="381000"/>
            <a:ext cx="80772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2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6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r>
              <a:rPr lang="en-US"/>
              <a:t>10/11/16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6503988" y="6473825"/>
            <a:ext cx="990600" cy="304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DA799F9-A0F0-4C3A-9932-EB0A31BFAD9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5F5F5F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3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 vert="horz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  <p:pic>
        <p:nvPicPr>
          <p:cNvPr id="1033" name="Picture 4" descr="Compass.png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72401" y="6211890"/>
            <a:ext cx="6731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289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cap="small">
          <a:solidFill>
            <a:schemeClr val="accent6">
              <a:lumMod val="20000"/>
              <a:lumOff val="80000"/>
            </a:schemeClr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ＭＳ Ｐゴシック" charset="0"/>
          <a:cs typeface="ＭＳ Ｐゴシック" charset="0"/>
        </a:defRPr>
      </a:lvl9pPr>
      <a:extLst/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3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11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ayor.baltimorecity.gov/bc/boards/local-control-advisory-boar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1" y="4038600"/>
            <a:ext cx="9144001" cy="609600"/>
          </a:xfrm>
        </p:spPr>
        <p:txBody>
          <a:bodyPr>
            <a:noAutofit/>
          </a:bodyPr>
          <a:lstStyle/>
          <a:p>
            <a:pPr algn="ctr"/>
            <a:r>
              <a:rPr lang="en-US" sz="2100" b="1" dirty="0">
                <a:ea typeface="MS PGothic"/>
              </a:rPr>
              <a:t>Local Control Advisory board</a:t>
            </a:r>
            <a:endParaRPr lang="en-US" sz="2100" b="1" dirty="0"/>
          </a:p>
        </p:txBody>
      </p:sp>
      <p:sp>
        <p:nvSpPr>
          <p:cNvPr id="11" name="Rectangle 1028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53181" y="4741506"/>
            <a:ext cx="6934200" cy="1125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ctr" rtl="0" eaLnBrk="1" fontAlgn="base" hangingPunct="1">
              <a:spcBef>
                <a:spcPct val="5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entury Gothic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entury Gothic" pitchFamily="34" charset="0"/>
              <a:buChar char="−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l">
              <a:spcBef>
                <a:spcPts val="0"/>
              </a:spcBef>
              <a:buNone/>
              <a:defRPr/>
            </a:pPr>
            <a:r>
              <a:rPr lang="en-US" sz="1800" dirty="0">
                <a:solidFill>
                  <a:srgbClr val="5F5F5F"/>
                </a:solidFill>
              </a:rPr>
              <a:t>Meeting #5</a:t>
            </a:r>
          </a:p>
          <a:p>
            <a:pPr marL="0" indent="0" algn="l">
              <a:spcBef>
                <a:spcPts val="0"/>
              </a:spcBef>
              <a:buNone/>
              <a:defRPr/>
            </a:pPr>
            <a:endParaRPr lang="en-US" sz="1800" b="0" dirty="0"/>
          </a:p>
        </p:txBody>
      </p:sp>
      <p:sp>
        <p:nvSpPr>
          <p:cNvPr id="20485" name="Slide Number Placeholder 6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5EAED492-6AF9-41AE-97E8-7188E8951EFB}" type="slidenum">
              <a:rPr lang="en-US" altLang="en-US" sz="1000" smtClean="0">
                <a:solidFill>
                  <a:prstClr val="black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 sz="1000" dirty="0">
              <a:solidFill>
                <a:prstClr val="black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CD10548-C328-4449-8A7A-38209C1AAB74}"/>
              </a:ext>
            </a:extLst>
          </p:cNvPr>
          <p:cNvGrpSpPr/>
          <p:nvPr/>
        </p:nvGrpSpPr>
        <p:grpSpPr>
          <a:xfrm>
            <a:off x="6792309" y="4720170"/>
            <a:ext cx="2351691" cy="1860462"/>
            <a:chOff x="5629134" y="5510556"/>
            <a:chExt cx="1154247" cy="97556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784E495-42BF-1949-87C9-8DF719D7AF8A}"/>
                </a:ext>
              </a:extLst>
            </p:cNvPr>
            <p:cNvSpPr/>
            <p:nvPr/>
          </p:nvSpPr>
          <p:spPr>
            <a:xfrm>
              <a:off x="5629134" y="5522850"/>
              <a:ext cx="1154247" cy="9509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A picture containing guitar&#10;&#10;Description automatically generated">
              <a:extLst>
                <a:ext uri="{FF2B5EF4-FFF2-40B4-BE49-F238E27FC236}">
                  <a16:creationId xmlns:a16="http://schemas.microsoft.com/office/drawing/2014/main" id="{9B926882-FE20-1A47-8BD7-34EAAF1A94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87074" y="5510556"/>
              <a:ext cx="1038366" cy="975562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2" name="TextBox 1"/>
          <p:cNvSpPr txBox="1"/>
          <p:nvPr/>
        </p:nvSpPr>
        <p:spPr>
          <a:xfrm>
            <a:off x="0" y="6412468"/>
            <a:ext cx="2435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January 5</a:t>
            </a:r>
            <a:r>
              <a:rPr lang="en-US"/>
              <a:t>,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274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533C6-6C0F-481A-96D7-FA3808C7D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Control Advisory Board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CEDD1-9638-47BA-B586-B1A66CB0D7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296643-B09F-4907-AA3C-B2A45CA5210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9C6AB54-0E79-4EB9-B363-8F3F8C0B305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066CA1-E521-4D72-93C0-65B43D501E0E}"/>
              </a:ext>
            </a:extLst>
          </p:cNvPr>
          <p:cNvSpPr/>
          <p:nvPr/>
        </p:nvSpPr>
        <p:spPr>
          <a:xfrm>
            <a:off x="304799" y="1174459"/>
            <a:ext cx="8077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dirty="0"/>
              <a:t>Call to Order by Chair of LCAB</a:t>
            </a:r>
          </a:p>
          <a:p>
            <a:pPr marL="400050" indent="-400050">
              <a:buFont typeface="+mj-lt"/>
              <a:buAutoNum type="romanUcPeriod"/>
            </a:pPr>
            <a:endParaRPr lang="en-US" dirty="0"/>
          </a:p>
          <a:p>
            <a:pPr marL="400050" indent="-400050">
              <a:buFont typeface="+mj-lt"/>
              <a:buAutoNum type="romanUcPeriod"/>
            </a:pPr>
            <a:r>
              <a:rPr lang="en-US" dirty="0"/>
              <a:t>Welcome and Introductions</a:t>
            </a:r>
          </a:p>
          <a:p>
            <a:pPr marL="400050" indent="-400050">
              <a:buFont typeface="+mj-lt"/>
              <a:buAutoNum type="romanUcPeriod"/>
            </a:pPr>
            <a:endParaRPr lang="en-US" dirty="0"/>
          </a:p>
          <a:p>
            <a:pPr marL="400050" indent="-400050">
              <a:buFont typeface="+mj-lt"/>
              <a:buAutoNum type="romanUcPeriod"/>
            </a:pPr>
            <a:r>
              <a:rPr lang="en-US" dirty="0"/>
              <a:t>Review of Last Meeting Minutes</a:t>
            </a:r>
          </a:p>
          <a:p>
            <a:pPr marL="400050" indent="-400050">
              <a:buFont typeface="+mj-lt"/>
              <a:buAutoNum type="romanUcPeriod"/>
            </a:pPr>
            <a:endParaRPr lang="en-US" dirty="0"/>
          </a:p>
          <a:p>
            <a:pPr marL="400050" indent="-400050">
              <a:buFont typeface="+mj-lt"/>
              <a:buAutoNum type="romanUcPeriod"/>
            </a:pPr>
            <a:r>
              <a:rPr lang="en-US" dirty="0"/>
              <a:t>Presentation on the Consent Decree</a:t>
            </a:r>
          </a:p>
          <a:p>
            <a:pPr marL="400050" indent="-400050">
              <a:buFont typeface="+mj-lt"/>
              <a:buAutoNum type="romanUcPeriod"/>
            </a:pPr>
            <a:endParaRPr lang="en-US" dirty="0"/>
          </a:p>
          <a:p>
            <a:pPr marL="400050" indent="-400050">
              <a:buFont typeface="+mj-lt"/>
              <a:buAutoNum type="romanUcPeriod"/>
            </a:pPr>
            <a:r>
              <a:rPr lang="en-US" dirty="0"/>
              <a:t>Upcoming Meetings and Important Dates</a:t>
            </a:r>
          </a:p>
          <a:p>
            <a:pPr marL="400050" indent="-400050">
              <a:buFont typeface="+mj-lt"/>
              <a:buAutoNum type="romanUcPeriod"/>
            </a:pPr>
            <a:endParaRPr lang="en-US" dirty="0"/>
          </a:p>
          <a:p>
            <a:pPr marL="400050" indent="-400050">
              <a:buFont typeface="+mj-lt"/>
              <a:buAutoNum type="romanUcPeriod"/>
            </a:pPr>
            <a:r>
              <a:rPr lang="en-US" dirty="0"/>
              <a:t>Questions</a:t>
            </a:r>
          </a:p>
          <a:p>
            <a:pPr marL="400050" indent="-400050">
              <a:buFont typeface="+mj-lt"/>
              <a:buAutoNum type="romanUcPeriod"/>
            </a:pPr>
            <a:endParaRPr lang="en-US" dirty="0"/>
          </a:p>
          <a:p>
            <a:pPr marL="400050" indent="-400050">
              <a:buFont typeface="+mj-lt"/>
              <a:buAutoNum type="romanUcPeriod"/>
            </a:pPr>
            <a:r>
              <a:rPr lang="en-US" dirty="0"/>
              <a:t>Adjournment</a:t>
            </a:r>
          </a:p>
          <a:p>
            <a:pPr marL="400050" indent="-400050">
              <a:buAutoNum type="romanUcPeriod"/>
            </a:pPr>
            <a:endParaRPr lang="en-US" dirty="0"/>
          </a:p>
          <a:p>
            <a:pPr marL="400050" indent="-400050">
              <a:buAutoNum type="romanUcPeriod"/>
            </a:pPr>
            <a:endParaRPr lang="en-US" dirty="0"/>
          </a:p>
          <a:p>
            <a:pPr marL="400050" indent="-400050">
              <a:buAutoNum type="roman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75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control advisory board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Upcoming Meetings and Important Dates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58F1651-C3CF-4321-91CE-B8C4AE9476A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5A811D-5C1E-4953-9AF9-39EC63033B0C}"/>
              </a:ext>
            </a:extLst>
          </p:cNvPr>
          <p:cNvSpPr/>
          <p:nvPr/>
        </p:nvSpPr>
        <p:spPr>
          <a:xfrm>
            <a:off x="7780020" y="6091872"/>
            <a:ext cx="701040" cy="763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742D8C-DBBC-4F55-859C-685BF0AA7FC6}"/>
              </a:ext>
            </a:extLst>
          </p:cNvPr>
          <p:cNvSpPr txBox="1"/>
          <p:nvPr/>
        </p:nvSpPr>
        <p:spPr>
          <a:xfrm>
            <a:off x="561975" y="1162050"/>
            <a:ext cx="767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CD4B1D-3300-4C70-A56B-739D4276FE48}"/>
              </a:ext>
            </a:extLst>
          </p:cNvPr>
          <p:cNvSpPr txBox="1"/>
          <p:nvPr/>
        </p:nvSpPr>
        <p:spPr>
          <a:xfrm>
            <a:off x="304800" y="1162050"/>
            <a:ext cx="8077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Upcoming Meetings</a:t>
            </a:r>
          </a:p>
          <a:p>
            <a:endParaRPr lang="en-US" dirty="0"/>
          </a:p>
          <a:p>
            <a:r>
              <a:rPr lang="en-US" i="1" dirty="0"/>
              <a:t>Fridays at 10am: January 14, January 28,  February 11, February 25</a:t>
            </a:r>
          </a:p>
          <a:p>
            <a:endParaRPr lang="en-US" i="1" dirty="0"/>
          </a:p>
          <a:p>
            <a:r>
              <a:rPr lang="en-US" i="1" dirty="0"/>
              <a:t>Each meeting is budgeted for 2 hours and will take place virtually via WebEx. Information about meetings can be found on the City of Baltimore Boards and Commissions Website: </a:t>
            </a:r>
            <a:r>
              <a:rPr lang="en-US" dirty="0">
                <a:hlinkClick r:id="rId3"/>
              </a:rPr>
              <a:t>https://mayor.baltimorecity.gov/bc/boards/local-control-advisory-board</a:t>
            </a:r>
            <a:r>
              <a:rPr lang="en-US" dirty="0"/>
              <a:t> </a:t>
            </a:r>
          </a:p>
          <a:p>
            <a:endParaRPr lang="en-US" i="1" dirty="0"/>
          </a:p>
          <a:p>
            <a:r>
              <a:rPr lang="en-US" u="sng" dirty="0"/>
              <a:t>Important Dates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June/July 2022- Introduce Local Control Referendum Language to Council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August 5, 2022 - Certification of Local Ballot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December 1, 2022 – Final report due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u="sng" dirty="0"/>
              <a:t>Ongoing Reminders for Local Control Advisory Board Consideration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Formalize Committee Structure and Cadence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Identify “Role-Model” Cities to hear from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15775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control advisory board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Questions? Comments?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58F1651-C3CF-4321-91CE-B8C4AE9476A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5A811D-5C1E-4953-9AF9-39EC63033B0C}"/>
              </a:ext>
            </a:extLst>
          </p:cNvPr>
          <p:cNvSpPr/>
          <p:nvPr/>
        </p:nvSpPr>
        <p:spPr>
          <a:xfrm>
            <a:off x="7780020" y="6091872"/>
            <a:ext cx="701040" cy="763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3D74B6-BE6C-4535-BBE2-B2D59AD8C77D}"/>
              </a:ext>
            </a:extLst>
          </p:cNvPr>
          <p:cNvSpPr txBox="1"/>
          <p:nvPr/>
        </p:nvSpPr>
        <p:spPr>
          <a:xfrm>
            <a:off x="532660" y="11896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2E33CF-2027-4252-966C-7B8D0FDEBB0B}"/>
              </a:ext>
            </a:extLst>
          </p:cNvPr>
          <p:cNvSpPr txBox="1"/>
          <p:nvPr/>
        </p:nvSpPr>
        <p:spPr>
          <a:xfrm>
            <a:off x="304800" y="1260629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763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control advisory board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ADJOURNMENT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58F1651-C3CF-4321-91CE-B8C4AE9476A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5A811D-5C1E-4953-9AF9-39EC63033B0C}"/>
              </a:ext>
            </a:extLst>
          </p:cNvPr>
          <p:cNvSpPr/>
          <p:nvPr/>
        </p:nvSpPr>
        <p:spPr>
          <a:xfrm>
            <a:off x="7780020" y="6091872"/>
            <a:ext cx="701040" cy="763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3D74B6-BE6C-4535-BBE2-B2D59AD8C77D}"/>
              </a:ext>
            </a:extLst>
          </p:cNvPr>
          <p:cNvSpPr txBox="1"/>
          <p:nvPr/>
        </p:nvSpPr>
        <p:spPr>
          <a:xfrm>
            <a:off x="532660" y="11896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2E33CF-2027-4252-966C-7B8D0FDEBB0B}"/>
              </a:ext>
            </a:extLst>
          </p:cNvPr>
          <p:cNvSpPr txBox="1"/>
          <p:nvPr/>
        </p:nvSpPr>
        <p:spPr>
          <a:xfrm>
            <a:off x="304800" y="1260629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288547"/>
      </p:ext>
    </p:extLst>
  </p:cSld>
  <p:clrMapOvr>
    <a:masterClrMapping/>
  </p:clrMapOvr>
</p:sld>
</file>

<file path=ppt/theme/theme1.xml><?xml version="1.0" encoding="utf-8"?>
<a:theme xmlns:a="http://schemas.openxmlformats.org/drawingml/2006/main" name="PlanningPP5">
  <a:themeElements>
    <a:clrScheme name="City Planning Pal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F2840"/>
      </a:accent1>
      <a:accent2>
        <a:srgbClr val="005DAC"/>
      </a:accent2>
      <a:accent3>
        <a:srgbClr val="6C54A3"/>
      </a:accent3>
      <a:accent4>
        <a:srgbClr val="D06640"/>
      </a:accent4>
      <a:accent5>
        <a:srgbClr val="4EB748"/>
      </a:accent5>
      <a:accent6>
        <a:srgbClr val="FDB927"/>
      </a:accent6>
      <a:hlink>
        <a:srgbClr val="0000FF"/>
      </a:hlink>
      <a:folHlink>
        <a:srgbClr val="800080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9163EFB1AF824CA6AEABBCE4C7D335" ma:contentTypeVersion="12" ma:contentTypeDescription="Create a new document." ma:contentTypeScope="" ma:versionID="a13a8f7bc28f06118873aa3d5479dcc9">
  <xsd:schema xmlns:xsd="http://www.w3.org/2001/XMLSchema" xmlns:xs="http://www.w3.org/2001/XMLSchema" xmlns:p="http://schemas.microsoft.com/office/2006/metadata/properties" xmlns:ns3="f19b630c-362e-4d3a-9388-d73d1bb9b44f" xmlns:ns4="b7ea5412-f3b7-41d6-b38f-4a6223f9b432" targetNamespace="http://schemas.microsoft.com/office/2006/metadata/properties" ma:root="true" ma:fieldsID="e0479a5b43281387bc04a07bf1bf8563" ns3:_="" ns4:_="">
    <xsd:import namespace="f19b630c-362e-4d3a-9388-d73d1bb9b44f"/>
    <xsd:import namespace="b7ea5412-f3b7-41d6-b38f-4a6223f9b43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9b630c-362e-4d3a-9388-d73d1bb9b4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a5412-f3b7-41d6-b38f-4a6223f9b43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AE8632-650F-47C1-BC0B-73A6CAFEFA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9A15D7-FE7B-4705-B8A7-557FB543AD4A}">
  <ds:schemaRefs>
    <ds:schemaRef ds:uri="http://purl.org/dc/dcmitype/"/>
    <ds:schemaRef ds:uri="http://schemas.microsoft.com/office/2006/metadata/properties"/>
    <ds:schemaRef ds:uri="f19b630c-362e-4d3a-9388-d73d1bb9b44f"/>
    <ds:schemaRef ds:uri="http://schemas.microsoft.com/office/2006/documentManagement/types"/>
    <ds:schemaRef ds:uri="b7ea5412-f3b7-41d6-b38f-4a6223f9b432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9A3511E-2B20-4E4E-97C1-404C262978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9b630c-362e-4d3a-9388-d73d1bb9b44f"/>
    <ds:schemaRef ds:uri="b7ea5412-f3b7-41d6-b38f-4a6223f9b4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25360</TotalTime>
  <Words>189</Words>
  <Application>Microsoft Office PowerPoint</Application>
  <PresentationFormat>On-screen Show (4:3)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ＭＳ Ｐゴシック</vt:lpstr>
      <vt:lpstr>ＭＳ Ｐゴシック</vt:lpstr>
      <vt:lpstr>Arial</vt:lpstr>
      <vt:lpstr>Calibri</vt:lpstr>
      <vt:lpstr>Trebuchet MS</vt:lpstr>
      <vt:lpstr>PlanningPP5</vt:lpstr>
      <vt:lpstr>Local Control Advisory board</vt:lpstr>
      <vt:lpstr>Local Control Advisory Board</vt:lpstr>
      <vt:lpstr>Local control advisory board</vt:lpstr>
      <vt:lpstr>Local control advisory board</vt:lpstr>
      <vt:lpstr>Local control advisory board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of Changing snap regulations on Baltimore city</dc:title>
  <dc:creator>Buzogany, Sarah</dc:creator>
  <cp:lastModifiedBy>Mehu, Natasha (Mayor's Office)</cp:lastModifiedBy>
  <cp:revision>452</cp:revision>
  <cp:lastPrinted>2020-07-09T18:06:15Z</cp:lastPrinted>
  <dcterms:created xsi:type="dcterms:W3CDTF">2020-04-28T14:19:19Z</dcterms:created>
  <dcterms:modified xsi:type="dcterms:W3CDTF">2022-01-05T17:34:51Z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0x010100709163EFB1AF824CA6AEABBCE4C7D335</vt:lpwstr>
  </property>
</Properties>
</file>